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1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6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0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8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9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CD352-BA82-4240-A8AD-68AD3125319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D1D0-2E5A-4649-8A22-6068965FB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Control of Human Trafficking Ordinance, 2002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 Trafficking means selling, purchasing, detaining, harboring, receiving a person without his consent by the use of coercion, kidnapping, abduction, or by giving or receiving any payment or benefit, or receiving a share for such person’s transportation out of or into Pakistan by any mean.</a:t>
            </a:r>
          </a:p>
          <a:p>
            <a:r>
              <a:rPr lang="en-US" dirty="0" smtClean="0"/>
              <a:t>Exploitive entertainment means all activities in connection with human sports or sexual practices and related abusive practices. </a:t>
            </a:r>
          </a:p>
          <a:p>
            <a:r>
              <a:rPr lang="en-US" dirty="0" smtClean="0"/>
              <a:t>All these offences will be punishable which may extend to seven years, and shall also be liable to fine.</a:t>
            </a:r>
          </a:p>
          <a:p>
            <a:r>
              <a:rPr lang="en-US" dirty="0" smtClean="0"/>
              <a:t>If whoever plans to commit an offence under this clause but has not as yet executed the same shall be punishable of imprisonment which may extend to five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offences shall be non bail able.</a:t>
            </a:r>
          </a:p>
          <a:p>
            <a:r>
              <a:rPr lang="en-US" dirty="0" smtClean="0"/>
              <a:t>Government to make arrangements for the shelter, food and medical treatment of victims and will keep the victims in Pakistan till the trial or court deems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Prevention and Control of Human Trafficking Ordinance, 2002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and Control of Human Trafficking Ordinance, 2002</dc:title>
  <dc:creator>Abdul Rehman</dc:creator>
  <cp:lastModifiedBy>Abdul Rehman</cp:lastModifiedBy>
  <cp:revision>4</cp:revision>
  <dcterms:created xsi:type="dcterms:W3CDTF">2020-12-04T04:42:10Z</dcterms:created>
  <dcterms:modified xsi:type="dcterms:W3CDTF">2020-12-04T05:46:15Z</dcterms:modified>
</cp:coreProperties>
</file>